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81000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cs typeface="Aharoni" pitchFamily="2" charset="-79"/>
              </a:rPr>
              <a:t>На зимнем участке мы не скучаем,</a:t>
            </a:r>
          </a:p>
          <a:p>
            <a:pPr algn="ctr"/>
            <a:r>
              <a:rPr lang="ru-RU" sz="3200" b="1" dirty="0" smtClean="0">
                <a:cs typeface="Aharoni" pitchFamily="2" charset="-79"/>
              </a:rPr>
              <a:t>А в сказку про трёх поросят мы играем</a:t>
            </a:r>
            <a:endParaRPr lang="ru-RU" sz="3200" b="1" dirty="0">
              <a:cs typeface="Aharoni" pitchFamily="2" charset="-79"/>
            </a:endParaRPr>
          </a:p>
        </p:txBody>
      </p:sp>
      <p:pic>
        <p:nvPicPr>
          <p:cNvPr id="1026" name="Picture 2" descr="C:\Users\User\Downloads\sO0bS2Q71mw.jpg"/>
          <p:cNvPicPr>
            <a:picLocks noChangeAspect="1" noChangeArrowheads="1"/>
          </p:cNvPicPr>
          <p:nvPr/>
        </p:nvPicPr>
        <p:blipFill>
          <a:blip r:embed="rId2"/>
          <a:srcRect r="13178" b="16279"/>
          <a:stretch>
            <a:fillRect/>
          </a:stretch>
        </p:blipFill>
        <p:spPr bwMode="auto">
          <a:xfrm>
            <a:off x="381001" y="1524000"/>
            <a:ext cx="2853266" cy="36684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User\Downloads\Kajr1F95XJ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3124200"/>
            <a:ext cx="2590800" cy="3505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Users\User\Downloads\TaMqnV1crfk (1).jpg"/>
          <p:cNvPicPr>
            <a:picLocks noChangeAspect="1" noChangeArrowheads="1"/>
          </p:cNvPicPr>
          <p:nvPr/>
        </p:nvPicPr>
        <p:blipFill>
          <a:blip r:embed="rId4"/>
          <a:srcRect l="5556" t="5556" r="21111"/>
          <a:stretch>
            <a:fillRect/>
          </a:stretch>
        </p:blipFill>
        <p:spPr bwMode="auto">
          <a:xfrm>
            <a:off x="6248400" y="1600200"/>
            <a:ext cx="2667000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User\Downloads\0MGRDyWiZk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76200"/>
            <a:ext cx="2534073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3" name="Picture 5" descr="C:\Users\User\Downloads\vwXB6Mytk9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895600"/>
            <a:ext cx="2971800" cy="3733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4" name="Picture 6" descr="C:\Users\User\Downloads\NNKtGbQE9x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2895600"/>
            <a:ext cx="2876550" cy="383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wnloads\u3Rlk5ChV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ownloads\5Uf5FlKbUb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52400"/>
            <a:ext cx="4114800" cy="3086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C:\Users\User\Downloads\GSMD_EgNRd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52400"/>
            <a:ext cx="452120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 descr="C:\Users\User\Downloads\IuPuGnSZAz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429000"/>
            <a:ext cx="4038600" cy="3028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572000" y="3886200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cs typeface="Aharoni" pitchFamily="2" charset="-79"/>
              </a:rPr>
              <a:t>Тренировки хороши,</a:t>
            </a:r>
          </a:p>
          <a:p>
            <a:pPr algn="ctr"/>
            <a:r>
              <a:rPr lang="ru-RU" sz="2400" b="1" dirty="0" smtClean="0">
                <a:cs typeface="Aharoni" pitchFamily="2" charset="-79"/>
              </a:rPr>
              <a:t>Рады наши малыши!</a:t>
            </a:r>
            <a:endParaRPr lang="ru-RU" sz="2400" b="1" dirty="0">
              <a:cs typeface="Aharoni" pitchFamily="2" charset="-79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22</Words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Office Theme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</cp:revision>
  <dcterms:created xsi:type="dcterms:W3CDTF">2019-01-24T14:47:32Z</dcterms:created>
  <dcterms:modified xsi:type="dcterms:W3CDTF">2019-01-24T15:03:25Z</dcterms:modified>
</cp:coreProperties>
</file>