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Презентация _Русская национальная кухня-как часть народной культуры славянских народов_ 8 класс скачать бесплатно_files\s1200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4" y="0"/>
            <a:ext cx="91389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6858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Отправляемся в полёт,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Чудо космос в гости ждёт!!!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ownloads\Презентация _Русская национальная кухня-как часть народной культуры славянских народов_ 8 класс скачать бесплатно_files\kosmicheskaja-rake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0574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Презентация _Русская национальная кухня-как часть народной культуры славянских народов_ 8 класс скачать бесплатно_files\s1200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862013"/>
            <a:ext cx="11430000" cy="8582026"/>
          </a:xfrm>
          <a:prstGeom prst="rect">
            <a:avLst/>
          </a:prstGeom>
          <a:noFill/>
        </p:spPr>
      </p:pic>
      <p:pic>
        <p:nvPicPr>
          <p:cNvPr id="2051" name="Picture 3" descr="C:\Users\User\Downloads\Презентация _Русская национальная кухня-как часть народной культуры славянских народов_ 8 класс скачать бесплатно_files\YdE_DvwmUwE.jpg"/>
          <p:cNvPicPr>
            <a:picLocks noChangeAspect="1" noChangeArrowheads="1"/>
          </p:cNvPicPr>
          <p:nvPr/>
        </p:nvPicPr>
        <p:blipFill>
          <a:blip r:embed="rId3"/>
          <a:srcRect l="3333" t="2222" r="3333" b="6667"/>
          <a:stretch>
            <a:fillRect/>
          </a:stretch>
        </p:blipFill>
        <p:spPr bwMode="auto">
          <a:xfrm>
            <a:off x="228600" y="3505200"/>
            <a:ext cx="4267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10800000" flipV="1">
            <a:off x="-609600" y="270793"/>
            <a:ext cx="66294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этой неделе наши воспитатели предложили нам и нашим родителям  узнать о космосе!</a:t>
            </a:r>
          </a:p>
          <a:p>
            <a:pPr algn="ctr"/>
            <a:r>
              <a:rPr 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Сначала мамы и папы прочитали нам энциклопедию «Занимательный космос. Мы узнали новые космические слова и рассмотрели красивые картинки. Потом выполнили самую настоящую космическую </a:t>
            </a:r>
            <a:r>
              <a:rPr lang="ru-RU" sz="23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зарядку! </a:t>
            </a:r>
            <a:endParaRPr lang="ru-RU" sz="23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ownloads\Презентация _Русская национальная кухня-как часть народной культуры славянских народов_ 8 класс скачать бесплатно_files\FiUjCecLX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0"/>
            <a:ext cx="33623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Презентация _Русская национальная кухня-как часть народной культуры славянских народов_ 8 класс скачать бесплатно_files\s1200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6800" y="-914400"/>
            <a:ext cx="11430000" cy="8582026"/>
          </a:xfrm>
          <a:prstGeom prst="rect">
            <a:avLst/>
          </a:prstGeom>
          <a:noFill/>
        </p:spPr>
      </p:pic>
      <p:pic>
        <p:nvPicPr>
          <p:cNvPr id="3075" name="Picture 3" descr="C:\Users\User\Downloads\Презентация _Русская национальная кухня-как часть народной культуры славянских народов_ 8 класс скачать бесплатно_files\wEiD4OIuW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1143000"/>
            <a:ext cx="3349371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739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Затем мы получили послание нарисовать самый настоящий космический рисунок</a:t>
            </a:r>
            <a:endParaRPr lang="ru-RU" sz="23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Downloads\Презентация _Русская национальная кухня-как часть народной культуры славянских народов_ 8 класс скачать бесплатно_files\VNU2aQFJmX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667000"/>
            <a:ext cx="302895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User\Downloads\Презентация _Русская национальная кухня-как часть народной культуры славянских народов_ 8 класс скачать бесплатно_files\BGDDJHZf82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914400"/>
            <a:ext cx="2871788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Презентация _Русская национальная кухня-как часть народной культуры славянских народов_ 8 класс скачать бесплатно_files\s1200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862013"/>
            <a:ext cx="11430000" cy="85820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304800" y="228600"/>
            <a:ext cx="998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космосе нам предстояло слепить себе друга инопланетянина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ownloads\Презентация _Русская национальная кухня-как часть народной культуры славянских народов_ 8 класс скачать бесплатно_files\CrutiNx4k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990600"/>
            <a:ext cx="33147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User\Downloads\Презентация _Русская национальная кухня-как часть народной культуры славянских народов_ 8 класс скачать бесплатно_files\GcKMMdSf8y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362200"/>
            <a:ext cx="325755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User\Downloads\Презентация _Русская национальная кухня-как часть народной культуры славянских народов_ 8 класс скачать бесплатно_files\JowmCyP8G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914400"/>
            <a:ext cx="3295650" cy="439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Презентация _Русская национальная кухня-как часть народной культуры славянских народов_ 8 класс скачать бесплатно_files\s1200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838200"/>
            <a:ext cx="11430000" cy="85820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Мы разучили космические стихи, подготовили номера и устроили самый настоящий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концерт!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Было очень здорово!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ownloads\Презентация _Русская национальная кухня-как часть народной культуры славянских народов_ 8 класс скачать бесплатно_files\sJEiUNfPnew.jpg"/>
          <p:cNvPicPr>
            <a:picLocks noChangeAspect="1" noChangeArrowheads="1"/>
          </p:cNvPicPr>
          <p:nvPr/>
        </p:nvPicPr>
        <p:blipFill>
          <a:blip r:embed="rId3" cstate="print"/>
          <a:srcRect l="5556" t="30000" b="35556"/>
          <a:stretch>
            <a:fillRect/>
          </a:stretch>
        </p:blipFill>
        <p:spPr bwMode="auto">
          <a:xfrm rot="20621474">
            <a:off x="-724086" y="2616983"/>
            <a:ext cx="3238500" cy="2362200"/>
          </a:xfrm>
          <a:prstGeom prst="rect">
            <a:avLst/>
          </a:prstGeom>
          <a:noFill/>
        </p:spPr>
      </p:pic>
      <p:pic>
        <p:nvPicPr>
          <p:cNvPr id="5124" name="Picture 4" descr="C:\Users\User\Downloads\Презентация _Русская национальная кухня-как часть народной культуры славянских народов_ 8 класс скачать бесплатно_files\-Z5Vs9FObCE.jpg"/>
          <p:cNvPicPr>
            <a:picLocks noChangeAspect="1" noChangeArrowheads="1"/>
          </p:cNvPicPr>
          <p:nvPr/>
        </p:nvPicPr>
        <p:blipFill>
          <a:blip r:embed="rId4" cstate="print"/>
          <a:srcRect t="21111" r="12222" b="14444"/>
          <a:stretch>
            <a:fillRect/>
          </a:stretch>
        </p:blipFill>
        <p:spPr bwMode="auto">
          <a:xfrm rot="297536">
            <a:off x="6651258" y="2000034"/>
            <a:ext cx="2348118" cy="3447869"/>
          </a:xfrm>
          <a:prstGeom prst="rect">
            <a:avLst/>
          </a:prstGeom>
          <a:noFill/>
        </p:spPr>
      </p:pic>
      <p:pic>
        <p:nvPicPr>
          <p:cNvPr id="5125" name="Picture 5" descr="C:\Users\User\Downloads\Презентация _Русская национальная кухня-как часть народной культуры славянских народов_ 8 класс скачать бесплатно_files\D1uXLjCzTY0.jpg"/>
          <p:cNvPicPr>
            <a:picLocks noChangeAspect="1" noChangeArrowheads="1"/>
          </p:cNvPicPr>
          <p:nvPr/>
        </p:nvPicPr>
        <p:blipFill>
          <a:blip r:embed="rId5" cstate="print"/>
          <a:srcRect t="32222" b="38889"/>
          <a:stretch>
            <a:fillRect/>
          </a:stretch>
        </p:blipFill>
        <p:spPr bwMode="auto">
          <a:xfrm>
            <a:off x="2819400" y="1676400"/>
            <a:ext cx="34290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89</Words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18</cp:revision>
  <dcterms:modified xsi:type="dcterms:W3CDTF">2020-04-21T15:45:57Z</dcterms:modified>
</cp:coreProperties>
</file>