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2" r:id="rId1"/>
  </p:sldMasterIdLst>
  <p:notesMasterIdLst>
    <p:notesMasterId r:id="rId16"/>
  </p:notesMasterIdLst>
  <p:sldIdLst>
    <p:sldId id="256" r:id="rId2"/>
    <p:sldId id="276" r:id="rId3"/>
    <p:sldId id="303" r:id="rId4"/>
    <p:sldId id="304" r:id="rId5"/>
    <p:sldId id="305" r:id="rId6"/>
    <p:sldId id="306" r:id="rId7"/>
    <p:sldId id="307" r:id="rId8"/>
    <p:sldId id="308" r:id="rId9"/>
    <p:sldId id="310" r:id="rId10"/>
    <p:sldId id="311" r:id="rId11"/>
    <p:sldId id="302" r:id="rId12"/>
    <p:sldId id="313" r:id="rId13"/>
    <p:sldId id="309" r:id="rId14"/>
    <p:sldId id="312" r:id="rId15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36" autoAdjust="0"/>
    <p:restoredTop sz="94660"/>
  </p:normalViewPr>
  <p:slideViewPr>
    <p:cSldViewPr>
      <p:cViewPr varScale="1">
        <p:scale>
          <a:sx n="89" d="100"/>
          <a:sy n="89" d="100"/>
        </p:scale>
        <p:origin x="102" y="7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B15BE-0A70-463F-8F14-FAC0118EE692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46109-0ED5-4ED6-B732-02E6C594D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119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46109-0ED5-4ED6-B732-02E6C594DC5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70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46109-0ED5-4ED6-B732-02E6C594DC5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0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1D9DC-1737-4EA8-B53C-9FAF9A069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A44B58-95C1-4209-8950-056B0FA6B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EFCD0F-3603-45C7-9392-8A84FB434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357F09-EF5D-4E14-BEA3-DB605470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EE3980-1F59-48C4-9A80-3559DD70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057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08906-740D-4FA7-A14E-2DF8EFF26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9864F2-B025-4A61-A005-A6090F294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C5ED00-70C8-444B-8535-7B084D838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3DB65D-99F1-4E94-858F-11146BC3E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F7C6B9-8E4F-445E-A9EA-6F83E4B5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129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2D0781-227E-443C-A984-95C01DF488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8BE600-C007-4FA3-ADD7-34F3BC458F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CC2CD4-93E5-45FB-876C-33A0D28BB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BF8526-6322-4E14-9252-CCE030B66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042007-91F2-4D6A-A1F2-884326FEA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949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107EC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8051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462B2-D0EF-49F8-B295-BE141982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A29549-3DF3-4C63-B902-D89D02CE8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E96213-DD7B-4193-A9B6-21645EBD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9B18AD-4D76-4A1B-AA94-A8E55F1DF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48F18D-F870-4698-99A5-EDB733368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66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7CDDF-AAEA-4E1A-B624-7A8E21BC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E4F79F-2641-49DF-98C2-A0F42C16C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04A1D1-E6E0-4CA2-8FB7-BC569B4CE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B40AE4-548F-4046-9639-88F169C19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1346AF-C71A-4441-8E78-3B712C90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890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D627A-1BFE-4A75-9179-1CE7B941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B6844F-39CC-4B30-85C0-8F560A959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D5F6C-5E69-430E-94C4-4ED2CABA3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9FCEA0-83A0-4C7F-8F8D-6D2217AFA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720323-4BB9-4786-A3DD-318F5301A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1D027E-6F21-48E4-95B6-B46630C1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949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2432C-1993-4F62-8D9D-E189B93AC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C6771D-1EF3-49A3-87F8-00DAF1CA3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73C246-24D7-42A0-B283-C3FBEEBF0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BF2481-1F48-4066-845D-FC1FBF61D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EFE25C-EAB4-4A8D-99D7-7D006A118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6B0ABF-E19B-4D76-81A0-11523E837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13B60A-3C80-426E-BCB1-B046F0F9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CF02A9-D97E-4FA1-87BA-565287750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09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4C87-46B3-4F30-91FA-BD1F6D0A2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24151D-EF58-4E27-BEA1-3312F1835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A63AE9-26E4-4D0F-A16C-51BE1E274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000B9F-50CD-4C6A-AEE2-1DAC3035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13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649B57-05B5-4217-9FFB-EAE1120E2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BAD63B-A316-4AA2-9147-98A9C40D9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874B6B-64A9-45C3-84CD-8063CB73B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94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E3789-ADEB-4E16-89FC-C939323D4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BB18E5-58CD-4236-8809-6573BEE6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CCBA32-EAE3-4B80-983D-D3E38E28F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1E009B-6A7B-4E95-BC5F-45886E4AC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97F6BD-1035-4AEB-9524-03259266B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A14716-3655-473C-AC83-039D3295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310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70E2F-1EB2-4480-9CD3-E4E17B205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F9FD33-67A7-41C4-8212-DBEF66D828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1918A8-A166-44E6-9147-F387643DD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372130-2769-46B4-B20C-B23A13F6E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B41FBD-64EC-4C40-AECE-6E52072C2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2C77D4-AF7D-42EE-9C2F-E0D9F581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169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4FAE-7CCE-4A82-BB99-4BAF69F7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25841B-A084-48B7-89E6-170E471B9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70B2F7-E865-47BD-815C-DF5B4BCE8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D13A38-A454-4608-8483-FDB0CB652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3DFA1A-A2D9-493E-8ED4-D508A9537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93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jpe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ский фон для презентации в садике — 107 фото - Все про PowerPoint">
            <a:extLst>
              <a:ext uri="{FF2B5EF4-FFF2-40B4-BE49-F238E27FC236}">
                <a16:creationId xmlns:a16="http://schemas.microsoft.com/office/drawing/2014/main" id="{B0905D57-7793-45CB-A474-3E57DD23B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" y="-83241"/>
            <a:ext cx="11582400" cy="1546577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739390" marR="5080" indent="-2727325" algn="ctr">
              <a:lnSpc>
                <a:spcPts val="3890"/>
              </a:lnSpc>
              <a:spcBef>
                <a:spcPts val="585"/>
              </a:spcBef>
            </a:pPr>
            <a:r>
              <a:rPr lang="ru-RU" sz="3200" spc="-2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</a:t>
            </a:r>
            <a:br>
              <a:rPr lang="ru-RU" sz="3200" spc="-2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spc="-2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среда групповых помещений МАДОУ детского сада 127 города Тюмени</a:t>
            </a:r>
            <a:endParaRPr sz="3200" spc="-25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D67AB-9866-4C22-B2C7-FFFE25C4C4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95" b="95602" l="625" r="100000">
                        <a14:foregroundMark x1="28750" y1="28164" x2="28750" y2="28164"/>
                        <a14:foregroundMark x1="21354" y1="29090" x2="21354" y2="29090"/>
                        <a14:foregroundMark x1="21042" y1="29090" x2="21042" y2="29090"/>
                        <a14:foregroundMark x1="12969" y1="22685" x2="12969" y2="22685"/>
                        <a14:foregroundMark x1="21042" y1="19444" x2="21042" y2="19444"/>
                        <a14:foregroundMark x1="21927" y1="17438" x2="21927" y2="17438"/>
                        <a14:foregroundMark x1="22240" y1="16744" x2="22240" y2="16744"/>
                        <a14:foregroundMark x1="22240" y1="16744" x2="22240" y2="16744"/>
                        <a14:foregroundMark x1="23021" y1="16975" x2="23177" y2="17593"/>
                        <a14:foregroundMark x1="24115" y1="21528" x2="24583" y2="21759"/>
                        <a14:foregroundMark x1="26563" y1="23380" x2="26563" y2="23380"/>
                        <a14:foregroundMark x1="26563" y1="22685" x2="26563" y2="22685"/>
                        <a14:foregroundMark x1="26563" y1="22685" x2="26563" y2="22685"/>
                        <a14:foregroundMark x1="26563" y1="22685" x2="26563" y2="22685"/>
                        <a14:foregroundMark x1="26406" y1="21991" x2="26406" y2="21991"/>
                        <a14:foregroundMark x1="26406" y1="21991" x2="26406" y2="21991"/>
                        <a14:foregroundMark x1="19010" y1="30941" x2="19010" y2="30941"/>
                        <a14:foregroundMark x1="16979" y1="32485" x2="16979" y2="32485"/>
                        <a14:foregroundMark x1="14531" y1="40046" x2="14531" y2="40046"/>
                        <a14:foregroundMark x1="14688" y1="43056" x2="14688" y2="43056"/>
                        <a14:foregroundMark x1="15781" y1="48302" x2="15781" y2="48302"/>
                        <a14:foregroundMark x1="10208" y1="58642" x2="10208" y2="58642"/>
                        <a14:foregroundMark x1="10052" y1="59954" x2="10052" y2="59954"/>
                        <a14:foregroundMark x1="9740" y1="59799" x2="9740" y2="59799"/>
                        <a14:foregroundMark x1="8490" y1="55633" x2="8490" y2="55633"/>
                        <a14:foregroundMark x1="8021" y1="53781" x2="8021" y2="53781"/>
                        <a14:foregroundMark x1="8021" y1="53781" x2="8021" y2="53781"/>
                        <a14:foregroundMark x1="8021" y1="55401" x2="8021" y2="55401"/>
                        <a14:foregroundMark x1="9115" y1="57022" x2="9115" y2="57022"/>
                        <a14:foregroundMark x1="9115" y1="59336" x2="9115" y2="59336"/>
                        <a14:foregroundMark x1="8802" y1="61343" x2="8802" y2="61343"/>
                        <a14:foregroundMark x1="8490" y1="62731" x2="8490" y2="62731"/>
                        <a14:foregroundMark x1="8646" y1="62963" x2="8646" y2="62963"/>
                        <a14:foregroundMark x1="8958" y1="64815" x2="8958" y2="64815"/>
                        <a14:foregroundMark x1="8958" y1="65278" x2="8958" y2="65278"/>
                        <a14:foregroundMark x1="9427" y1="65972" x2="9427" y2="65972"/>
                        <a14:foregroundMark x1="9896" y1="66204" x2="9896" y2="66204"/>
                        <a14:foregroundMark x1="10208" y1="66667" x2="10208" y2="66667"/>
                        <a14:foregroundMark x1="12031" y1="68210" x2="12031" y2="68210"/>
                        <a14:foregroundMark x1="12344" y1="69136" x2="12344" y2="69136"/>
                        <a14:foregroundMark x1="12344" y1="70988" x2="12344" y2="70988"/>
                        <a14:foregroundMark x1="12500" y1="71914" x2="12500" y2="71914"/>
                        <a14:foregroundMark x1="12188" y1="71682" x2="12188" y2="71682"/>
                        <a14:foregroundMark x1="11771" y1="67978" x2="11771" y2="67978"/>
                        <a14:foregroundMark x1="11875" y1="66898" x2="11875" y2="66898"/>
                        <a14:foregroundMark x1="12812" y1="64352" x2="12812" y2="64352"/>
                        <a14:foregroundMark x1="12812" y1="64352" x2="12812" y2="64352"/>
                        <a14:foregroundMark x1="12812" y1="64352" x2="12812" y2="64352"/>
                        <a14:foregroundMark x1="12344" y1="68673" x2="12344" y2="68673"/>
                        <a14:foregroundMark x1="11771" y1="70293" x2="11771" y2="70293"/>
                        <a14:foregroundMark x1="47292" y1="55401" x2="47292" y2="55401"/>
                        <a14:foregroundMark x1="47448" y1="60185" x2="47448" y2="60185"/>
                        <a14:foregroundMark x1="47448" y1="64583" x2="47604" y2="65972"/>
                        <a14:foregroundMark x1="47604" y1="67515" x2="47604" y2="67515"/>
                        <a14:foregroundMark x1="47135" y1="73997" x2="47135" y2="73997"/>
                        <a14:foregroundMark x1="45729" y1="73534" x2="45729" y2="73534"/>
                        <a14:foregroundMark x1="44375" y1="73302" x2="44375" y2="73302"/>
                        <a14:foregroundMark x1="43594" y1="72608" x2="43594" y2="72608"/>
                        <a14:foregroundMark x1="30781" y1="62963" x2="30781" y2="62963"/>
                        <a14:foregroundMark x1="30156" y1="65741" x2="30156" y2="65741"/>
                        <a14:foregroundMark x1="28125" y1="62731" x2="28125" y2="62731"/>
                        <a14:foregroundMark x1="26719" y1="59336" x2="26719" y2="59336"/>
                        <a14:foregroundMark x1="26146" y1="57948" x2="26146" y2="57948"/>
                        <a14:foregroundMark x1="25052" y1="58179" x2="25052" y2="58179"/>
                        <a14:foregroundMark x1="23802" y1="62037" x2="23802" y2="62037"/>
                        <a14:foregroundMark x1="25052" y1="59336" x2="25052" y2="59336"/>
                        <a14:foregroundMark x1="25208" y1="57485" x2="25208" y2="57485"/>
                        <a14:foregroundMark x1="25833" y1="60417" x2="25833" y2="60417"/>
                        <a14:foregroundMark x1="25521" y1="58179" x2="25521" y2="58179"/>
                        <a14:foregroundMark x1="27813" y1="57485" x2="27813" y2="57485"/>
                        <a14:foregroundMark x1="28281" y1="57485" x2="28281" y2="57485"/>
                        <a14:foregroundMark x1="28281" y1="57485" x2="28281" y2="57485"/>
                        <a14:foregroundMark x1="28281" y1="56327" x2="28281" y2="56327"/>
                        <a14:foregroundMark x1="27187" y1="55170" x2="27187" y2="55170"/>
                        <a14:foregroundMark x1="25833" y1="55170" x2="25833" y2="55170"/>
                        <a14:foregroundMark x1="25990" y1="66667" x2="25990" y2="66667"/>
                        <a14:foregroundMark x1="27656" y1="72377" x2="27656" y2="72377"/>
                        <a14:foregroundMark x1="28750" y1="75077" x2="28750" y2="76235"/>
                        <a14:foregroundMark x1="28594" y1="77160" x2="28281" y2="78549"/>
                        <a14:foregroundMark x1="27656" y1="80170" x2="27656" y2="80170"/>
                        <a14:foregroundMark x1="27656" y1="81481" x2="27656" y2="81481"/>
                        <a14:foregroundMark x1="32917" y1="85880" x2="32917" y2="85880"/>
                        <a14:foregroundMark x1="33698" y1="87500" x2="33698" y2="87500"/>
                        <a14:foregroundMark x1="34323" y1="87731" x2="34323" y2="87731"/>
                        <a14:foregroundMark x1="34635" y1="88117" x2="35104" y2="88349"/>
                        <a14:foregroundMark x1="35104" y1="89043" x2="35104" y2="89043"/>
                        <a14:foregroundMark x1="31979" y1="65278" x2="31979" y2="65278"/>
                        <a14:foregroundMark x1="41094" y1="35957" x2="41094" y2="35957"/>
                        <a14:foregroundMark x1="40052" y1="39352" x2="40052" y2="39352"/>
                        <a14:foregroundMark x1="38333" y1="40509" x2="38333" y2="40509"/>
                        <a14:foregroundMark x1="39740" y1="37114" x2="39896" y2="36188"/>
                        <a14:foregroundMark x1="40469" y1="27932" x2="40469" y2="27932"/>
                        <a14:foregroundMark x1="40781" y1="26312" x2="40781" y2="26312"/>
                        <a14:foregroundMark x1="40781" y1="24923" x2="40781" y2="24923"/>
                        <a14:foregroundMark x1="39115" y1="20833" x2="39115" y2="20833"/>
                        <a14:foregroundMark x1="39115" y1="20833" x2="39115" y2="20833"/>
                        <a14:foregroundMark x1="39115" y1="20833" x2="39115" y2="20833"/>
                        <a14:foregroundMark x1="42656" y1="30247" x2="42656" y2="30247"/>
                        <a14:foregroundMark x1="43438" y1="31173" x2="43906" y2="31404"/>
                        <a14:foregroundMark x1="44219" y1="32253" x2="44219" y2="32253"/>
                        <a14:foregroundMark x1="40052" y1="31173" x2="40052" y2="31173"/>
                        <a14:foregroundMark x1="40781" y1="31404" x2="40781" y2="31404"/>
                        <a14:foregroundMark x1="41250" y1="32948" x2="41250" y2="32948"/>
                        <a14:foregroundMark x1="41250" y1="33642" x2="41250" y2="33642"/>
                        <a14:foregroundMark x1="38802" y1="28858" x2="38802" y2="28858"/>
                        <a14:foregroundMark x1="40781" y1="37577" x2="40781" y2="37577"/>
                        <a14:foregroundMark x1="41563" y1="39815" x2="41563" y2="39815"/>
                        <a14:foregroundMark x1="41875" y1="41204" x2="41875" y2="41204"/>
                        <a14:foregroundMark x1="42969" y1="41204" x2="42969" y2="41204"/>
                        <a14:foregroundMark x1="43125" y1="41204" x2="43125" y2="41204"/>
                        <a14:foregroundMark x1="44688" y1="42593" x2="44688" y2="42593"/>
                        <a14:foregroundMark x1="45260" y1="45370" x2="45260" y2="45370"/>
                        <a14:foregroundMark x1="62917" y1="28858" x2="62917" y2="28858"/>
                        <a14:foregroundMark x1="63073" y1="32716" x2="63073" y2="32716"/>
                        <a14:foregroundMark x1="63542" y1="34105" x2="63542" y2="34105"/>
                        <a14:foregroundMark x1="63542" y1="34336" x2="63542" y2="34336"/>
                        <a14:foregroundMark x1="58281" y1="27238" x2="58281" y2="27238"/>
                        <a14:foregroundMark x1="56250" y1="28164" x2="56250" y2="28164"/>
                        <a14:foregroundMark x1="55469" y1="30941" x2="55469" y2="30941"/>
                        <a14:foregroundMark x1="54271" y1="26775" x2="54271" y2="26775"/>
                        <a14:foregroundMark x1="55469" y1="29784" x2="55469" y2="29784"/>
                        <a14:foregroundMark x1="60417" y1="42824" x2="60417" y2="42824"/>
                        <a14:foregroundMark x1="58438" y1="43981" x2="58438" y2="43981"/>
                        <a14:foregroundMark x1="58281" y1="42824" x2="58281" y2="42824"/>
                        <a14:foregroundMark x1="56719" y1="42593" x2="56719" y2="42593"/>
                        <a14:foregroundMark x1="61979" y1="46682" x2="61979" y2="46682"/>
                        <a14:foregroundMark x1="63385" y1="48765" x2="63385" y2="48765"/>
                        <a14:foregroundMark x1="62917" y1="50386" x2="62917" y2="50386"/>
                        <a14:foregroundMark x1="62917" y1="51312" x2="62917" y2="51312"/>
                        <a14:foregroundMark x1="63385" y1="52238" x2="63385" y2="52238"/>
                        <a14:foregroundMark x1="60729" y1="32948" x2="60729" y2="32948"/>
                        <a14:foregroundMark x1="58594" y1="32485" x2="58594" y2="32485"/>
                        <a14:foregroundMark x1="58594" y1="30941" x2="58594" y2="30941"/>
                        <a14:foregroundMark x1="58594" y1="30015" x2="58594" y2="30015"/>
                        <a14:foregroundMark x1="57969" y1="29321" x2="57969" y2="29321"/>
                        <a14:foregroundMark x1="81302" y1="23843" x2="81302" y2="23843"/>
                        <a14:foregroundMark x1="81146" y1="25849" x2="81146" y2="25849"/>
                        <a14:foregroundMark x1="81146" y1="25849" x2="81146" y2="25849"/>
                        <a14:foregroundMark x1="78385" y1="21065" x2="78385" y2="21065"/>
                        <a14:foregroundMark x1="77448" y1="18519" x2="77448" y2="18519"/>
                        <a14:foregroundMark x1="76510" y1="17438" x2="76510" y2="17438"/>
                        <a14:foregroundMark x1="77448" y1="38272" x2="77448" y2="38272"/>
                        <a14:foregroundMark x1="78229" y1="36420" x2="78958" y2="36420"/>
                        <a14:foregroundMark x1="79271" y1="35031" x2="79271" y2="35031"/>
                        <a14:foregroundMark x1="79427" y1="35031" x2="79427" y2="35031"/>
                        <a14:foregroundMark x1="79427" y1="33642" x2="79427" y2="33642"/>
                        <a14:foregroundMark x1="79740" y1="32485" x2="79740" y2="32485"/>
                        <a14:foregroundMark x1="79896" y1="32485" x2="79896" y2="32485"/>
                        <a14:foregroundMark x1="80677" y1="33410" x2="80677" y2="33410"/>
                        <a14:foregroundMark x1="80833" y1="33642" x2="80833" y2="33642"/>
                        <a14:foregroundMark x1="80833" y1="33873" x2="80833" y2="33873"/>
                        <a14:foregroundMark x1="81302" y1="34336" x2="81302" y2="34336"/>
                        <a14:foregroundMark x1="81302" y1="34568" x2="81771" y2="34799"/>
                        <a14:foregroundMark x1="83438" y1="36188" x2="83906" y2="36420"/>
                        <a14:foregroundMark x1="87031" y1="33642" x2="87031" y2="33642"/>
                        <a14:foregroundMark x1="70000" y1="57253" x2="70000" y2="57253"/>
                        <a14:foregroundMark x1="75729" y1="75309" x2="75729" y2="75309"/>
                        <a14:foregroundMark x1="76354" y1="74614" x2="76354" y2="74614"/>
                        <a14:foregroundMark x1="76823" y1="74383" x2="76823" y2="74383"/>
                        <a14:foregroundMark x1="77292" y1="74151" x2="77292" y2="74151"/>
                        <a14:foregroundMark x1="77917" y1="74614" x2="77917" y2="74614"/>
                        <a14:foregroundMark x1="77917" y1="80864" x2="77917" y2="80864"/>
                        <a14:foregroundMark x1="75885" y1="80864" x2="75885" y2="80864"/>
                        <a14:foregroundMark x1="75729" y1="80864" x2="75729" y2="80864"/>
                        <a14:foregroundMark x1="74479" y1="79244" x2="74479" y2="79244"/>
                        <a14:foregroundMark x1="73854" y1="78781" x2="73854" y2="78781"/>
                        <a14:foregroundMark x1="73750" y1="78781" x2="73750" y2="78781"/>
                        <a14:foregroundMark x1="73750" y1="78781" x2="73750" y2="78781"/>
                        <a14:foregroundMark x1="73281" y1="78781" x2="73281" y2="78781"/>
                        <a14:foregroundMark x1="73281" y1="79012" x2="73281" y2="79012"/>
                        <a14:foregroundMark x1="72813" y1="79244" x2="72813" y2="79244"/>
                        <a14:foregroundMark x1="72813" y1="79244" x2="72813" y2="79244"/>
                        <a14:foregroundMark x1="72813" y1="78549" x2="72813" y2="78549"/>
                        <a14:foregroundMark x1="72969" y1="77160" x2="72969" y2="77160"/>
                        <a14:foregroundMark x1="76979" y1="74151" x2="76979" y2="74151"/>
                        <a14:foregroundMark x1="82552" y1="72145" x2="82552" y2="72145"/>
                        <a14:foregroundMark x1="88854" y1="28858" x2="88854" y2="28858"/>
                        <a14:foregroundMark x1="90260" y1="27006" x2="90260" y2="27006"/>
                        <a14:foregroundMark x1="90573" y1="26775" x2="90573" y2="26775"/>
                        <a14:foregroundMark x1="90729" y1="26775" x2="90729" y2="26775"/>
                        <a14:foregroundMark x1="91198" y1="25849" x2="91198" y2="25849"/>
                        <a14:foregroundMark x1="91354" y1="25617" x2="91354" y2="25617"/>
                        <a14:foregroundMark x1="90729" y1="24537" x2="90729" y2="24537"/>
                        <a14:foregroundMark x1="89948" y1="24306" x2="89948" y2="24306"/>
                        <a14:foregroundMark x1="89479" y1="24691" x2="89479" y2="24691"/>
                        <a14:foregroundMark x1="90104" y1="23148" x2="90104" y2="23148"/>
                        <a14:foregroundMark x1="90729" y1="23380" x2="90729" y2="23380"/>
                        <a14:foregroundMark x1="90885" y1="23611" x2="90885" y2="23611"/>
                        <a14:foregroundMark x1="92448" y1="27006" x2="92448" y2="27006"/>
                        <a14:foregroundMark x1="92604" y1="28395" x2="92604" y2="28395"/>
                        <a14:foregroundMark x1="92604" y1="28395" x2="92604" y2="28395"/>
                        <a14:foregroundMark x1="88385" y1="31404" x2="88385" y2="31404"/>
                        <a14:foregroundMark x1="87344" y1="29090" x2="87344" y2="29090"/>
                        <a14:foregroundMark x1="89635" y1="39583" x2="89635" y2="39583"/>
                        <a14:foregroundMark x1="89635" y1="39352" x2="90260" y2="39352"/>
                        <a14:foregroundMark x1="92135" y1="35725" x2="92135" y2="35725"/>
                        <a14:foregroundMark x1="91354" y1="35031" x2="91354" y2="35031"/>
                        <a14:foregroundMark x1="91042" y1="34105" x2="91042" y2="34105"/>
                        <a14:foregroundMark x1="91510" y1="28395" x2="91510" y2="28395"/>
                        <a14:foregroundMark x1="92448" y1="26543" x2="92448" y2="26543"/>
                        <a14:foregroundMark x1="90885" y1="23148" x2="90885" y2="23148"/>
                        <a14:foregroundMark x1="90104" y1="19907" x2="90104" y2="19907"/>
                        <a14:foregroundMark x1="90104" y1="19907" x2="90104" y2="19907"/>
                        <a14:foregroundMark x1="89010" y1="20602" x2="89010" y2="20602"/>
                        <a14:foregroundMark x1="88698" y1="22917" x2="88698" y2="22917"/>
                        <a14:foregroundMark x1="87969" y1="24537" x2="87969" y2="24537"/>
                        <a14:foregroundMark x1="80833" y1="70756" x2="80833" y2="70756"/>
                        <a14:foregroundMark x1="80521" y1="76003" x2="80521" y2="76003"/>
                        <a14:foregroundMark x1="88385" y1="45833" x2="88385" y2="45833"/>
                        <a14:foregroundMark x1="88698" y1="43981" x2="88698" y2="43981"/>
                        <a14:foregroundMark x1="88854" y1="43519" x2="88854" y2="43519"/>
                        <a14:foregroundMark x1="90573" y1="46682" x2="90573" y2="46682"/>
                        <a14:foregroundMark x1="91042" y1="49228" x2="91042" y2="49228"/>
                        <a14:foregroundMark x1="90417" y1="52238" x2="90417" y2="52238"/>
                        <a14:foregroundMark x1="89479" y1="51775" x2="89479" y2="51775"/>
                        <a14:foregroundMark x1="88854" y1="51312" x2="88854" y2="51312"/>
                        <a14:foregroundMark x1="55000" y1="23148" x2="55000" y2="23148"/>
                        <a14:foregroundMark x1="53958" y1="21991" x2="53958" y2="21991"/>
                        <a14:foregroundMark x1="53802" y1="21991" x2="53802" y2="21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8800"/>
            <a:ext cx="6858000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Детский фон для презентации в садике — 107 фото - Все про PowerPoint">
            <a:extLst>
              <a:ext uri="{FF2B5EF4-FFF2-40B4-BE49-F238E27FC236}">
                <a16:creationId xmlns:a16="http://schemas.microsoft.com/office/drawing/2014/main" id="{0FD56512-8D97-468C-A3F8-66A2F05DE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9A1767-A3AE-41F2-9173-4C46E821B0FA}"/>
              </a:ext>
            </a:extLst>
          </p:cNvPr>
          <p:cNvSpPr txBox="1"/>
          <p:nvPr/>
        </p:nvSpPr>
        <p:spPr>
          <a:xfrm>
            <a:off x="152400" y="1524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конструирования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99E08A-6618-4317-ACA3-9A00EA824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6666"/>
          <a:stretch/>
        </p:blipFill>
        <p:spPr bwMode="auto">
          <a:xfrm>
            <a:off x="202520" y="762000"/>
            <a:ext cx="2083480" cy="3134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90EF30D-12DD-42FC-B8AD-AA184B68E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1" t="4445" r="6309"/>
          <a:stretch/>
        </p:blipFill>
        <p:spPr bwMode="auto">
          <a:xfrm>
            <a:off x="2667000" y="762000"/>
            <a:ext cx="2286000" cy="3134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3A64DA3-0632-428B-B23D-975FDEBE3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3333" r="46667" b="3333"/>
          <a:stretch/>
        </p:blipFill>
        <p:spPr bwMode="auto">
          <a:xfrm>
            <a:off x="219937" y="4038600"/>
            <a:ext cx="2048646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B84CE93-1875-4D46-97EF-7817089C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58194"/>
            <a:ext cx="2971800" cy="2089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1F8882-F3B2-4515-BDED-5379658959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41563" b="7253"/>
          <a:stretch/>
        </p:blipFill>
        <p:spPr>
          <a:xfrm>
            <a:off x="5736771" y="4038600"/>
            <a:ext cx="2301225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AD08FEA-5EDB-40E7-A3EC-DF2D66E52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 bwMode="auto">
          <a:xfrm>
            <a:off x="5181601" y="1143000"/>
            <a:ext cx="3276600" cy="265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5537EC1-6BB7-465C-8776-E24DFB843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939" y="1143000"/>
            <a:ext cx="3276600" cy="2623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89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ский фон для презентации в садике — 107 фото - Все про PowerPoint">
            <a:extLst>
              <a:ext uri="{FF2B5EF4-FFF2-40B4-BE49-F238E27FC236}">
                <a16:creationId xmlns:a16="http://schemas.microsoft.com/office/drawing/2014/main" id="{B0905D57-7793-45CB-A474-3E57DD23B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6239" y="152400"/>
            <a:ext cx="5181600" cy="531877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739390" marR="5080" indent="-2727325">
              <a:lnSpc>
                <a:spcPts val="3890"/>
              </a:lnSpc>
              <a:spcBef>
                <a:spcPts val="585"/>
              </a:spcBef>
            </a:pPr>
            <a:r>
              <a:rPr lang="ru-RU" sz="2400" i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двигательной активности</a:t>
            </a:r>
            <a:endParaRPr sz="2400" i="1" spc="-2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B1DBF2-5201-4688-B3F1-D5ABD00901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8701" r="13333"/>
          <a:stretch/>
        </p:blipFill>
        <p:spPr>
          <a:xfrm>
            <a:off x="239648" y="838200"/>
            <a:ext cx="2976495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12E6F5-CEE0-44A0-AE69-56300EF929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0" t="14375" r="14375"/>
          <a:stretch/>
        </p:blipFill>
        <p:spPr>
          <a:xfrm>
            <a:off x="3489453" y="838200"/>
            <a:ext cx="2269575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FF8A89-FE08-4DB0-9998-66D331A290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8" y="3962399"/>
            <a:ext cx="3002700" cy="2397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73EB8A-8E31-4345-A1B5-D2854DABA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14" y="3962399"/>
            <a:ext cx="2357586" cy="2397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C171AE-7BBE-413C-9EB8-766C370CB5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1" r="28813"/>
          <a:stretch/>
        </p:blipFill>
        <p:spPr>
          <a:xfrm>
            <a:off x="6032338" y="851262"/>
            <a:ext cx="3200400" cy="2730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0322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ский фон для презентации в садике — 107 фото - Все про PowerPoint">
            <a:extLst>
              <a:ext uri="{FF2B5EF4-FFF2-40B4-BE49-F238E27FC236}">
                <a16:creationId xmlns:a16="http://schemas.microsoft.com/office/drawing/2014/main" id="{B0905D57-7793-45CB-A474-3E57DD23B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6239" y="152400"/>
            <a:ext cx="5181600" cy="531877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739390" marR="5080" indent="-2727325">
              <a:lnSpc>
                <a:spcPts val="3890"/>
              </a:lnSpc>
              <a:spcBef>
                <a:spcPts val="585"/>
              </a:spcBef>
            </a:pPr>
            <a:r>
              <a:rPr lang="ru-RU" sz="2400" i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двигательной активности</a:t>
            </a:r>
            <a:endParaRPr sz="2400" i="1" spc="-2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B1DBF2-5201-4688-B3F1-D5ABD00901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8701" r="13333"/>
          <a:stretch/>
        </p:blipFill>
        <p:spPr>
          <a:xfrm>
            <a:off x="239648" y="838200"/>
            <a:ext cx="2976495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12E6F5-CEE0-44A0-AE69-56300EF929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0" t="14375" r="14375"/>
          <a:stretch/>
        </p:blipFill>
        <p:spPr>
          <a:xfrm>
            <a:off x="3489453" y="838200"/>
            <a:ext cx="2269575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FF8A89-FE08-4DB0-9998-66D331A290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8" y="3962399"/>
            <a:ext cx="3002700" cy="2397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73EB8A-8E31-4345-A1B5-D2854DABA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14" y="3962399"/>
            <a:ext cx="2357586" cy="2397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C171AE-7BBE-413C-9EB8-766C370CB5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1" r="28813"/>
          <a:stretch/>
        </p:blipFill>
        <p:spPr>
          <a:xfrm>
            <a:off x="6032338" y="851262"/>
            <a:ext cx="3200400" cy="2730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715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Детский фон для презентации в садике — 107 фото - Все про PowerPoint">
            <a:extLst>
              <a:ext uri="{FF2B5EF4-FFF2-40B4-BE49-F238E27FC236}">
                <a16:creationId xmlns:a16="http://schemas.microsoft.com/office/drawing/2014/main" id="{B66FB575-EEED-4795-B906-61F4F11D6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B353C-EF16-4E08-B377-717F9951C273}"/>
              </a:ext>
            </a:extLst>
          </p:cNvPr>
          <p:cNvSpPr txBox="1"/>
          <p:nvPr/>
        </p:nvSpPr>
        <p:spPr>
          <a:xfrm>
            <a:off x="228600" y="73967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коррекции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356537-CB3F-41E9-98C0-C09B2A4A7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599"/>
            <a:ext cx="36576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2B43DC-730C-487E-AAA9-DB33805437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13333"/>
          <a:stretch/>
        </p:blipFill>
        <p:spPr>
          <a:xfrm>
            <a:off x="4114800" y="609599"/>
            <a:ext cx="2968487" cy="3803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62906E-4CB4-4EBA-B86B-E91D8DE92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36514"/>
            <a:ext cx="3657600" cy="3204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8B024B-B695-4D12-B03A-1377F73AF9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3333" b="24444"/>
          <a:stretch/>
        </p:blipFill>
        <p:spPr>
          <a:xfrm>
            <a:off x="7311887" y="609599"/>
            <a:ext cx="3886200" cy="257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5741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Детский фон для презентации в садике — 107 фото - Все про PowerPoint">
            <a:extLst>
              <a:ext uri="{FF2B5EF4-FFF2-40B4-BE49-F238E27FC236}">
                <a16:creationId xmlns:a16="http://schemas.microsoft.com/office/drawing/2014/main" id="{AC627FED-A452-47A4-9FA9-E8B67A6D6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D48FA3-6611-45E4-846A-CD14DEE14547}"/>
              </a:ext>
            </a:extLst>
          </p:cNvPr>
          <p:cNvSpPr txBox="1"/>
          <p:nvPr/>
        </p:nvSpPr>
        <p:spPr>
          <a:xfrm>
            <a:off x="152400" y="762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Мини-музеи и выставки в группах детского сада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B9A18F-149D-4880-93A8-90417D2BA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5" y="685799"/>
            <a:ext cx="2493085" cy="3749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B7BC94-7524-43AC-A312-2169C284D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02" y="675040"/>
            <a:ext cx="3759836" cy="3759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379F65-D0E8-4ECD-A733-E3B008754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648200"/>
            <a:ext cx="2915906" cy="2008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3B04BF-2B58-47C7-9990-BD8F4CC5A2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/>
          <a:stretch/>
        </p:blipFill>
        <p:spPr>
          <a:xfrm>
            <a:off x="6934200" y="675041"/>
            <a:ext cx="3590925" cy="3759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5EA4267-2719-40E6-9190-50B89FA98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7" b="10000"/>
          <a:stretch/>
        </p:blipFill>
        <p:spPr bwMode="auto">
          <a:xfrm>
            <a:off x="3220706" y="4633911"/>
            <a:ext cx="3200400" cy="2008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4CCA574-4241-4600-8477-E90952E07B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3"/>
          <a:stretch/>
        </p:blipFill>
        <p:spPr>
          <a:xfrm>
            <a:off x="6599505" y="4648200"/>
            <a:ext cx="1739188" cy="2008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2562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ский фон для презентации в садике — 107 фото - Все про PowerPoint">
            <a:extLst>
              <a:ext uri="{FF2B5EF4-FFF2-40B4-BE49-F238E27FC236}">
                <a16:creationId xmlns:a16="http://schemas.microsoft.com/office/drawing/2014/main" id="{B0905D57-7793-45CB-A474-3E57DD23B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650623"/>
            <a:ext cx="10591800" cy="522259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739390" marR="5080" indent="-2727325">
              <a:lnSpc>
                <a:spcPts val="3890"/>
              </a:lnSpc>
              <a:spcBef>
                <a:spcPts val="585"/>
              </a:spcBef>
            </a:pPr>
            <a:r>
              <a:rPr lang="ru-RU" sz="2400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экспериментирования, организаций наблюдения и труда</a:t>
            </a:r>
            <a:endParaRPr sz="2400" spc="-2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72A5C3-A5DE-4508-ACF3-8605A8E6FB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t="18750" r="9226" b="12329"/>
          <a:stretch/>
        </p:blipFill>
        <p:spPr>
          <a:xfrm>
            <a:off x="138945" y="1517794"/>
            <a:ext cx="3366255" cy="2181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03DF37-351E-41EC-8C2C-D1ACAF735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6" y="3941303"/>
            <a:ext cx="3309469" cy="2195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841BBD-7693-47CD-BDC6-B83BC88919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363" y="3906079"/>
            <a:ext cx="2097286" cy="2230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55C9A3-11D1-4519-AA78-F7ABE93FA1B3}"/>
              </a:ext>
            </a:extLst>
          </p:cNvPr>
          <p:cNvSpPr txBox="1"/>
          <p:nvPr/>
        </p:nvSpPr>
        <p:spPr>
          <a:xfrm>
            <a:off x="4408441" y="-19205"/>
            <a:ext cx="760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детской активности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066578-0C1D-406C-AA9F-B60F6C97C6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1517795"/>
            <a:ext cx="1970774" cy="2181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ED6F9D-A0FD-417C-A69B-C2DFB5E16F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3895" r="4625" b="3895"/>
          <a:stretch/>
        </p:blipFill>
        <p:spPr>
          <a:xfrm>
            <a:off x="6262768" y="1502554"/>
            <a:ext cx="2209800" cy="2230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3BDB4E-50B1-4663-B054-B506BE5493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/>
          <a:stretch/>
        </p:blipFill>
        <p:spPr>
          <a:xfrm>
            <a:off x="8380843" y="3868996"/>
            <a:ext cx="3632445" cy="2338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B61405-42EE-408E-AFF7-8F9DB0F352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t="14445" r="8062" b="16666"/>
          <a:stretch/>
        </p:blipFill>
        <p:spPr>
          <a:xfrm>
            <a:off x="3657622" y="1517794"/>
            <a:ext cx="2253691" cy="4619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4455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FEC568-1DB4-486C-84CE-6641E303AC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11312" r="15538"/>
          <a:stretch/>
        </p:blipFill>
        <p:spPr>
          <a:xfrm>
            <a:off x="144484" y="2611541"/>
            <a:ext cx="3331821" cy="17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90F0E4-9D2B-44B6-AC6E-376B00871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6" y="595854"/>
            <a:ext cx="3344884" cy="1881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001B9-58F0-49AC-88B1-E9B35FE7144D}"/>
              </a:ext>
            </a:extLst>
          </p:cNvPr>
          <p:cNvSpPr txBox="1"/>
          <p:nvPr/>
        </p:nvSpPr>
        <p:spPr>
          <a:xfrm>
            <a:off x="838200" y="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игры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EA32AA-2C5F-4DDF-A2A6-9FE5DD39E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4" y="4567116"/>
            <a:ext cx="3360716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5FD026-B2FB-40D1-AEA6-C27D01083D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1" b="9451"/>
          <a:stretch/>
        </p:blipFill>
        <p:spPr>
          <a:xfrm>
            <a:off x="3700351" y="595854"/>
            <a:ext cx="2971800" cy="1881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AFA50EE-700E-49A8-A026-24703179F6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9" t="12465" r="459" b="21"/>
          <a:stretch/>
        </p:blipFill>
        <p:spPr>
          <a:xfrm>
            <a:off x="3649885" y="2611541"/>
            <a:ext cx="2971800" cy="3332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EFEA90-6F19-4420-A3AA-1DFA3DFE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" r="7664" b="19221"/>
          <a:stretch/>
        </p:blipFill>
        <p:spPr>
          <a:xfrm>
            <a:off x="6816835" y="595854"/>
            <a:ext cx="2438400" cy="2657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2E59AF-4180-477E-A8B7-FFB8D2C9D6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95854"/>
            <a:ext cx="2048273" cy="2657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23A278-DA65-441C-9E15-0F09DFC98AF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8243"/>
          <a:stretch/>
        </p:blipFill>
        <p:spPr>
          <a:xfrm>
            <a:off x="9696636" y="4038600"/>
            <a:ext cx="2284280" cy="2457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B4AB50-1EA4-4BDF-888C-9914FF9C06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11111" r="2180" b="3060"/>
          <a:stretch/>
        </p:blipFill>
        <p:spPr>
          <a:xfrm>
            <a:off x="6807033" y="3414647"/>
            <a:ext cx="2731530" cy="3209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8077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D0D3AA-77E9-4C26-A26A-CC3C5C3AAC6B}"/>
              </a:ext>
            </a:extLst>
          </p:cNvPr>
          <p:cNvSpPr txBox="1"/>
          <p:nvPr/>
        </p:nvSpPr>
        <p:spPr>
          <a:xfrm>
            <a:off x="1905000" y="91384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театрализации и музицирования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A3FBA5-BA97-4ABC-B823-A58E258BC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9"/>
          <a:stretch/>
        </p:blipFill>
        <p:spPr>
          <a:xfrm>
            <a:off x="228600" y="722812"/>
            <a:ext cx="2817475" cy="3452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96DF52-9375-4248-96E2-99F1CF1CB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75" y="4360806"/>
            <a:ext cx="2857500" cy="2199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C555309-0A0E-4CAE-B949-57D10C5DB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9" r="6666"/>
          <a:stretch/>
        </p:blipFill>
        <p:spPr bwMode="auto">
          <a:xfrm>
            <a:off x="3276600" y="3429000"/>
            <a:ext cx="2667000" cy="3131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863924-F1EA-4847-94DC-D9CAC08ED6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746787"/>
            <a:ext cx="2286000" cy="2488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69CA85-4FAF-410A-9117-35090DFA09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9"/>
          <a:stretch/>
        </p:blipFill>
        <p:spPr>
          <a:xfrm>
            <a:off x="6151583" y="722812"/>
            <a:ext cx="2382817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B3B4C55-60BC-41AA-8569-3B3AA789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74" y="4203597"/>
            <a:ext cx="2667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21DACE-66A8-4F8C-B507-717847EE52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691402"/>
            <a:ext cx="2817475" cy="3231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667DCC0-CE3E-4779-BD94-4499CC825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97" y="4175806"/>
            <a:ext cx="2859088" cy="2521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3094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ский фон для презентации в садике — 107 фото - Все про PowerPoint">
            <a:extLst>
              <a:ext uri="{FF2B5EF4-FFF2-40B4-BE49-F238E27FC236}">
                <a16:creationId xmlns:a16="http://schemas.microsoft.com/office/drawing/2014/main" id="{B0905D57-7793-45CB-A474-3E57DD23B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8FFE69-C6B3-404C-B245-907E1491C542}"/>
              </a:ext>
            </a:extLst>
          </p:cNvPr>
          <p:cNvSpPr txBox="1"/>
          <p:nvPr/>
        </p:nvSpPr>
        <p:spPr>
          <a:xfrm>
            <a:off x="152400" y="76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уединения</a:t>
            </a: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DE253EDA-40FD-4538-A5AA-A55426A4F4D7}"/>
              </a:ext>
            </a:extLst>
          </p:cNvPr>
          <p:cNvPicPr/>
          <p:nvPr/>
        </p:nvPicPr>
        <p:blipFill rotWithShape="1">
          <a:blip r:embed="rId4" cstate="print"/>
          <a:srcRect b="23311"/>
          <a:stretch/>
        </p:blipFill>
        <p:spPr>
          <a:xfrm>
            <a:off x="152400" y="609600"/>
            <a:ext cx="28575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965847-B6BB-4B4F-A99E-4ECF7483D7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9" t="9711"/>
          <a:stretch/>
        </p:blipFill>
        <p:spPr>
          <a:xfrm>
            <a:off x="178398" y="3839135"/>
            <a:ext cx="2831502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C:\Users\1\Desktop\ппрс\-5388749162981486419_121.jpg">
            <a:extLst>
              <a:ext uri="{FF2B5EF4-FFF2-40B4-BE49-F238E27FC236}">
                <a16:creationId xmlns:a16="http://schemas.microsoft.com/office/drawing/2014/main" id="{45FAB5CC-67C8-4DC8-BB50-BF2D39523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6775" y="394631"/>
            <a:ext cx="2295525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2860A3-19A5-4B6F-972C-21F98E2DFD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" r="4009"/>
          <a:stretch/>
        </p:blipFill>
        <p:spPr>
          <a:xfrm>
            <a:off x="6009000" y="363361"/>
            <a:ext cx="4138613" cy="3065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02D987-B115-4405-9453-09134688F1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78" y="3721671"/>
            <a:ext cx="2507843" cy="2909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8375EA6-1F74-4B27-B6CF-D77788FE4E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70" y="3713128"/>
            <a:ext cx="2210781" cy="2917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381C7C-6B22-41DA-BB7F-9B7E8D3C3B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721670"/>
            <a:ext cx="3589018" cy="2910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4873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ский фон для презентации в садике — 107 фото - Все про PowerPoint">
            <a:extLst>
              <a:ext uri="{FF2B5EF4-FFF2-40B4-BE49-F238E27FC236}">
                <a16:creationId xmlns:a16="http://schemas.microsoft.com/office/drawing/2014/main" id="{B0905D57-7793-45CB-A474-3E57DD23B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8FFE69-C6B3-404C-B245-907E1491C542}"/>
              </a:ext>
            </a:extLst>
          </p:cNvPr>
          <p:cNvSpPr txBox="1"/>
          <p:nvPr/>
        </p:nvSpPr>
        <p:spPr>
          <a:xfrm>
            <a:off x="152400" y="762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логики и математики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7E056E-D616-4B64-B2A9-DED33E7F8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t="22003" r="3986" b="12222"/>
          <a:stretch/>
        </p:blipFill>
        <p:spPr>
          <a:xfrm>
            <a:off x="164951" y="647234"/>
            <a:ext cx="4073353" cy="215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A0C70E-EEB8-4856-9A51-685CB8FEF2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486" y="4038600"/>
            <a:ext cx="3630137" cy="234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EA120E-9B44-4E50-93F7-7AD0A93F7F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63" y="630669"/>
            <a:ext cx="3844120" cy="2861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8B95CF-E5EE-4A38-A1C1-8762B41BD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10181" b="5705"/>
          <a:stretch/>
        </p:blipFill>
        <p:spPr>
          <a:xfrm>
            <a:off x="8547246" y="647234"/>
            <a:ext cx="2729216" cy="1910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6257F1-EC5D-42B7-84B3-F0789FFB02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" b="1807"/>
          <a:stretch/>
        </p:blipFill>
        <p:spPr>
          <a:xfrm>
            <a:off x="4446972" y="3879763"/>
            <a:ext cx="3630137" cy="2501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538599-1BA4-409A-BC57-555425BB4B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" b="1112"/>
          <a:stretch/>
        </p:blipFill>
        <p:spPr>
          <a:xfrm>
            <a:off x="685800" y="3048000"/>
            <a:ext cx="2895600" cy="3162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3698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ский фон для презентации в садике — 107 фото - Все про PowerPoint">
            <a:extLst>
              <a:ext uri="{FF2B5EF4-FFF2-40B4-BE49-F238E27FC236}">
                <a16:creationId xmlns:a16="http://schemas.microsoft.com/office/drawing/2014/main" id="{B0905D57-7793-45CB-A474-3E57DD23B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-29817"/>
            <a:ext cx="12341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8FFE69-C6B3-404C-B245-907E1491C542}"/>
              </a:ext>
            </a:extLst>
          </p:cNvPr>
          <p:cNvSpPr txBox="1"/>
          <p:nvPr/>
        </p:nvSpPr>
        <p:spPr>
          <a:xfrm>
            <a:off x="152400" y="762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творчества детей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F89CC3-7444-470B-85A4-930926957E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8954"/>
          <a:stretch/>
        </p:blipFill>
        <p:spPr>
          <a:xfrm>
            <a:off x="9282181" y="640568"/>
            <a:ext cx="2286000" cy="360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603A9A-B952-4F6B-9659-008C194C2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0569"/>
            <a:ext cx="3356113" cy="3601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C23578-B688-43B0-8E00-DFA0B50437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0"/>
          <a:stretch/>
        </p:blipFill>
        <p:spPr>
          <a:xfrm>
            <a:off x="3972339" y="647195"/>
            <a:ext cx="2286000" cy="3594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99ACDC-6EB6-40DE-A579-E9C73217C9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6569765" y="640568"/>
            <a:ext cx="2400990" cy="360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06DCF93-9519-49D4-AB0B-AB3692304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61" y="4488135"/>
            <a:ext cx="3250234" cy="2065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608782-DED6-4571-8C2C-1A4D57F901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39" y="4419600"/>
            <a:ext cx="3471518" cy="2178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4826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ский фон для презентации в садике — 107 фото - Все про PowerPoint">
            <a:extLst>
              <a:ext uri="{FF2B5EF4-FFF2-40B4-BE49-F238E27FC236}">
                <a16:creationId xmlns:a16="http://schemas.microsoft.com/office/drawing/2014/main" id="{B0905D57-7793-45CB-A474-3E57DD23B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8FFE69-C6B3-404C-B245-907E1491C542}"/>
              </a:ext>
            </a:extLst>
          </p:cNvPr>
          <p:cNvSpPr txBox="1"/>
          <p:nvPr/>
        </p:nvSpPr>
        <p:spPr>
          <a:xfrm>
            <a:off x="152400" y="762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Книжные уголки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139154-7CF4-454A-AE58-22A3CD5ED8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7" r="4253"/>
          <a:stretch/>
        </p:blipFill>
        <p:spPr>
          <a:xfrm>
            <a:off x="152401" y="613169"/>
            <a:ext cx="2362200" cy="3665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D83CA7-5F43-4C78-988A-4D6AC0F7C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54" y="2743200"/>
            <a:ext cx="2093319" cy="3665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EABE3F-D04D-40A7-9D55-58BA5531F8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r="6543" b="13924"/>
          <a:stretch/>
        </p:blipFill>
        <p:spPr>
          <a:xfrm>
            <a:off x="4939226" y="340162"/>
            <a:ext cx="2138198" cy="3665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B8367F-61EF-4A10-83B3-CD1831BAF9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27" y="609253"/>
            <a:ext cx="2221885" cy="3665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898950-F528-4793-925E-873FEC4ECF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20000" r="18395"/>
          <a:stretch/>
        </p:blipFill>
        <p:spPr>
          <a:xfrm>
            <a:off x="7243077" y="2971800"/>
            <a:ext cx="2362200" cy="3665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0691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7A145F-2826-42AF-9A17-A6E1C6674A60}"/>
              </a:ext>
            </a:extLst>
          </p:cNvPr>
          <p:cNvSpPr txBox="1"/>
          <p:nvPr/>
        </p:nvSpPr>
        <p:spPr>
          <a:xfrm>
            <a:off x="304800" y="1524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Патриотические уголки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9891E5-483D-4178-9FC9-28FDE4B8E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t="11111" r="39964" b="8889"/>
          <a:stretch/>
        </p:blipFill>
        <p:spPr>
          <a:xfrm>
            <a:off x="269966" y="685800"/>
            <a:ext cx="2743200" cy="323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936B95-99DC-49F2-A147-8FFBFF58ED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r="9124" b="5555"/>
          <a:stretch/>
        </p:blipFill>
        <p:spPr>
          <a:xfrm>
            <a:off x="269966" y="4114800"/>
            <a:ext cx="2743200" cy="2379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B0D74D-B1E9-4DB8-AA62-13B780205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"/>
          <a:stretch/>
        </p:blipFill>
        <p:spPr>
          <a:xfrm>
            <a:off x="3200400" y="705394"/>
            <a:ext cx="2743200" cy="2169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4ADB74-2600-4979-8096-B64A381A6E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8"/>
          <a:stretch/>
        </p:blipFill>
        <p:spPr>
          <a:xfrm>
            <a:off x="3200400" y="4114800"/>
            <a:ext cx="3041469" cy="2379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5CD9E0-089E-41B3-ABA6-94DD2C4FB4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t="50000" r="15709" b="21111"/>
          <a:stretch/>
        </p:blipFill>
        <p:spPr>
          <a:xfrm>
            <a:off x="6130834" y="705394"/>
            <a:ext cx="56388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976F96A-0E2D-4AA6-9A21-FBC99A6F8A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11089" r="2778"/>
          <a:stretch/>
        </p:blipFill>
        <p:spPr>
          <a:xfrm>
            <a:off x="6629400" y="2819400"/>
            <a:ext cx="3041470" cy="3802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6D516DD-24F8-434D-9636-BCB349827B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6" r="29285"/>
          <a:stretch/>
        </p:blipFill>
        <p:spPr>
          <a:xfrm>
            <a:off x="10058401" y="3314685"/>
            <a:ext cx="1628503" cy="3318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33259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1083</TotalTime>
  <Words>61</Words>
  <Application>Microsoft Office PowerPoint</Application>
  <PresentationFormat>Широкоэкранный</PresentationFormat>
  <Paragraphs>17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Развивающая предметно-пространственная  среда групповых помещений МАДОУ детского сада 127 города Тюмени</vt:lpstr>
      <vt:lpstr>Центры экспериментирования, организаций наблюдения и труда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Центры двигательной активности</vt:lpstr>
      <vt:lpstr>Центры двигательной активности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Предметно-пространственная среда</dc:title>
  <dc:creator>User</dc:creator>
  <cp:lastModifiedBy>Анастасия Устюгова</cp:lastModifiedBy>
  <cp:revision>68</cp:revision>
  <dcterms:created xsi:type="dcterms:W3CDTF">2025-03-18T08:09:05Z</dcterms:created>
  <dcterms:modified xsi:type="dcterms:W3CDTF">2025-03-23T07:55:25Z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2022-01-06T00:00:00Z</vt:filetime>
  </property>
  <property fmtid="{D5CDD505-2E9C-101B-9397-08002B2CF9AE}" pid="3" name="Creator">
    <vt:lpwstr>Acrobat PDFMaker 11 для PowerPoint</vt:lpwstr>
  </property>
  <property fmtid="{D5CDD505-2E9C-101B-9397-08002B2CF9AE}" pid="4" name="LastSaved">
    <vt:filetime>2025-03-18T00:00:00Z</vt:filetime>
  </property>
  <property fmtid="{D5CDD505-2E9C-101B-9397-08002B2CF9AE}" pid="5" name="Producer">
    <vt:lpwstr>Adobe PDF Library 11.0</vt:lpwstr>
  </property>
</Properties>
</file>