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dav-liski.detkin-club.ru/images/custom_2/deti-16._5d068c5da407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9071" cy="682899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</p:pic>
      <p:sp>
        <p:nvSpPr>
          <p:cNvPr id="2" name="TextBox 1"/>
          <p:cNvSpPr txBox="1"/>
          <p:nvPr/>
        </p:nvSpPr>
        <p:spPr>
          <a:xfrm>
            <a:off x="2851914" y="404664"/>
            <a:ext cx="62647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-  ЛОГОПЕД </a:t>
            </a:r>
          </a:p>
          <a:p>
            <a:pPr algn="ctr"/>
            <a:r>
              <a:rPr lang="ru-RU" sz="40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СОВЕТУЕТ </a:t>
            </a:r>
            <a:endParaRPr lang="ru-RU" sz="4000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397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900igr.net/up/datai/197691/0001-002-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99592" y="116632"/>
            <a:ext cx="705678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 </a:t>
            </a:r>
            <a:r>
              <a:rPr lang="ru-RU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стоит давать пустышки после года. Если </a:t>
            </a:r>
            <a:r>
              <a:rPr lang="ru-RU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давать их и после этого срока, зубки и язычок начинают занимать неправильное положение во рту, может образоваться щель или сформироваться неправильный прикус. Пострадает и произношение.</a:t>
            </a:r>
          </a:p>
          <a:p>
            <a:r>
              <a:rPr lang="ru-RU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 </a:t>
            </a:r>
            <a:r>
              <a:rPr lang="ru-RU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переходите как можно раньше </a:t>
            </a:r>
            <a:r>
              <a:rPr lang="ru-RU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твёрдой пище (для правильного формирования челюсти и уклада языка).</a:t>
            </a:r>
          </a:p>
          <a:p>
            <a:r>
              <a:rPr lang="ru-RU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 3 </a:t>
            </a:r>
            <a:endParaRPr lang="ru-RU" b="1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Озвучивайте любую ситуацию. </a:t>
            </a:r>
            <a:r>
              <a:rPr lang="ru-RU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Даже </a:t>
            </a:r>
            <a:r>
              <a:rPr lang="ru-RU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вы молчаливы от природы </a:t>
            </a:r>
            <a:r>
              <a:rPr lang="ru-RU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равно говорите с ребенком. Недостаток общения может значительно задержать развитие речи. </a:t>
            </a:r>
            <a:r>
              <a:rPr lang="ru-RU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Сопровождайте </a:t>
            </a:r>
            <a:r>
              <a:rPr lang="ru-RU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свои действия словами.</a:t>
            </a:r>
          </a:p>
          <a:p>
            <a:r>
              <a:rPr lang="ru-RU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 4 </a:t>
            </a:r>
            <a:endParaRPr lang="ru-RU" b="1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Уважайте попытки ребенка говорить. </a:t>
            </a:r>
            <a:r>
              <a:rPr lang="ru-RU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Давайте </a:t>
            </a:r>
            <a:r>
              <a:rPr lang="ru-RU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малышу выговориться, с интересом выслушивая его.</a:t>
            </a:r>
          </a:p>
          <a:p>
            <a:r>
              <a:rPr lang="ru-RU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 </a:t>
            </a:r>
            <a:r>
              <a:rPr lang="ru-RU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говорите в пустоту, смотрите ребенку в глаза. Это особенно важно, если ваш кроха чрезмерно активный, постоянно двигается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1945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900igr.net/up/datai/197691/0001-002-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80" y="-14733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11560" y="321112"/>
            <a:ext cx="705678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 </a:t>
            </a:r>
            <a:r>
              <a:rPr lang="ru-RU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сюсюкайте! </a:t>
            </a:r>
            <a:r>
              <a:rPr lang="ru-RU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Сюсюканье </a:t>
            </a:r>
            <a:r>
              <a:rPr lang="ru-RU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тормозит речевое и психическое развитие.</a:t>
            </a:r>
          </a:p>
          <a:p>
            <a:r>
              <a:rPr lang="ru-RU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 7 </a:t>
            </a:r>
            <a:endParaRPr lang="ru-RU" b="1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Нечёткая речь может появиться у детей, если окружающие его люди быстро говорят. Малыш просто не успевает расслышать слово или фразу. </a:t>
            </a:r>
            <a:r>
              <a:rPr lang="ru-RU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Поэтому </a:t>
            </a:r>
            <a:r>
              <a:rPr lang="ru-RU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говорите размеренно, четко.</a:t>
            </a:r>
          </a:p>
          <a:p>
            <a:r>
              <a:rPr lang="ru-RU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 </a:t>
            </a:r>
            <a:r>
              <a:rPr lang="ru-RU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 же, но по-разному. Повторяйте много раз одно и то же слово, фразу (меняя порядок слов). Чтобы ребенок усвоил новое слово, употребляйте его не единожды и в разных контекстах.</a:t>
            </a:r>
          </a:p>
          <a:p>
            <a:r>
              <a:rPr lang="ru-RU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 </a:t>
            </a:r>
            <a:r>
              <a:rPr lang="ru-RU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Способствует развитию речи и эмоциональное </a:t>
            </a:r>
            <a:r>
              <a:rPr lang="ru-RU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пересказывание</a:t>
            </a:r>
            <a:r>
              <a:rPr lang="ru-RU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сказок, </a:t>
            </a:r>
            <a:r>
              <a:rPr lang="ru-RU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 сопровождающееся </a:t>
            </a:r>
            <a:r>
              <a:rPr lang="ru-RU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движением (как зайка прыгает, как лисичка крадётся, как ёжик пыхтит и т.п</a:t>
            </a:r>
            <a:r>
              <a:rPr lang="ru-RU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.).</a:t>
            </a:r>
          </a:p>
          <a:p>
            <a:r>
              <a:rPr lang="ru-RU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 10 </a:t>
            </a:r>
          </a:p>
          <a:p>
            <a:r>
              <a:rPr lang="ru-RU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Уделите внимание развитию общей и кистевой моторики (центры речи и движения руки расположены в коре мозга рядом, будет работать рука – раздражение в мозге затронет центр речи, простимулирует его работу); игры с мячом, чтобы работал весь плечевой пояс.</a:t>
            </a:r>
          </a:p>
          <a:p>
            <a:endParaRPr lang="ru-RU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8490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39552" y="548680"/>
            <a:ext cx="777686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 11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Рисование на вертикальной поверхности (рулон обоев на дверь) двумя руками одновременно, чтобы стимулировать работу обоих полушарий. </a:t>
            </a:r>
            <a:endParaRPr lang="ru-RU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 12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Оберегайте физическое и психическое здоровье ребенка. Часто болеющие дети и дети с неустойчивой психикой больше подвержены речевым расстройствам. </a:t>
            </a:r>
            <a:endParaRPr lang="ru-RU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 13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Ведите дневник, в котором фиксируйте речевые достижения ребенка, записывайте, сколько слов он понимает, какие произносит.</a:t>
            </a:r>
          </a:p>
          <a:p>
            <a:r>
              <a:rPr lang="ru-RU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 </a:t>
            </a:r>
            <a:r>
              <a:rPr lang="ru-RU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Будьте терпеливы, снисходительны и … осторожны. Если ребенок неверно произносит звуки, не смейтесь, не повторяйте неправильное произношение. </a:t>
            </a:r>
            <a:endParaRPr lang="ru-RU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 </a:t>
            </a:r>
            <a:r>
              <a:rPr lang="ru-RU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endParaRPr lang="ru-RU" b="1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ВЫ! Помните: </a:t>
            </a:r>
            <a:r>
              <a:rPr lang="ru-RU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вы способны помочь ребенку развиваться гармонично. Не забывайте активно радоваться его успехам, чаще хвалите своего малыша.</a:t>
            </a:r>
          </a:p>
        </p:txBody>
      </p:sp>
    </p:spTree>
    <p:extLst>
      <p:ext uri="{BB962C8B-B14F-4D97-AF65-F5344CB8AC3E}">
        <p14:creationId xmlns:p14="http://schemas.microsoft.com/office/powerpoint/2010/main" val="31183986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419</Words>
  <Application>Microsoft Office PowerPoint</Application>
  <PresentationFormat>Экран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Regina</dc:creator>
  <cp:lastModifiedBy>Regina</cp:lastModifiedBy>
  <cp:revision>3</cp:revision>
  <dcterms:created xsi:type="dcterms:W3CDTF">2020-09-20T14:20:29Z</dcterms:created>
  <dcterms:modified xsi:type="dcterms:W3CDTF">2020-09-20T14:46:40Z</dcterms:modified>
</cp:coreProperties>
</file>